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90C00-030E-4CF7-8D0E-652971F9B574}" type="datetimeFigureOut">
              <a:rPr lang="ru-RU" smtClean="0"/>
              <a:pPr/>
              <a:t>09.05.2018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0A76C-1EFE-49F5-8768-C71DEBE454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9144000" cy="273630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  <a:latin typeface="Segoe Print" pitchFamily="2" charset="0"/>
              </a:rPr>
              <a:t>Проект для учеников 3 класса</a:t>
            </a:r>
            <a:br>
              <a:rPr lang="ru-RU" dirty="0" smtClean="0">
                <a:solidFill>
                  <a:schemeClr val="bg2">
                    <a:lumMod val="10000"/>
                  </a:schemeClr>
                </a:solidFill>
                <a:latin typeface="Segoe Print" pitchFamily="2" charset="0"/>
              </a:rPr>
            </a:b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Segoe Print" pitchFamily="2" charset="0"/>
              </a:rPr>
              <a:t>«Всякий ли гриб в корзину кладут?»</a:t>
            </a:r>
            <a:endParaRPr lang="ru-RU" b="1" dirty="0">
              <a:solidFill>
                <a:schemeClr val="bg2">
                  <a:lumMod val="10000"/>
                </a:schemeClr>
              </a:solidFill>
              <a:latin typeface="Segoe Prin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509120"/>
            <a:ext cx="6400800" cy="1656184"/>
          </a:xfrm>
        </p:spPr>
        <p:txBody>
          <a:bodyPr>
            <a:normAutofit lnSpcReduction="1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Segoe Script" pitchFamily="34" charset="0"/>
              </a:rPr>
              <a:t>Лила </a:t>
            </a:r>
            <a:r>
              <a:rPr lang="ru-RU" dirty="0" smtClean="0">
                <a:solidFill>
                  <a:schemeClr val="tx1"/>
                </a:solidFill>
                <a:latin typeface="Segoe Script" pitchFamily="34" charset="0"/>
              </a:rPr>
              <a:t>Вера, </a:t>
            </a:r>
            <a:endParaRPr lang="ru-RU" dirty="0" smtClean="0">
              <a:solidFill>
                <a:schemeClr val="tx1"/>
              </a:solidFill>
              <a:latin typeface="Segoe Script" pitchFamily="34" charset="0"/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Segoe Script" pitchFamily="34" charset="0"/>
              </a:rPr>
              <a:t>Студентка </a:t>
            </a:r>
            <a:endParaRPr lang="ru-RU" dirty="0" smtClean="0">
              <a:solidFill>
                <a:schemeClr val="tx1"/>
              </a:solidFill>
              <a:latin typeface="Segoe Script" pitchFamily="34" charset="0"/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Segoe Script" pitchFamily="34" charset="0"/>
              </a:rPr>
              <a:t>346</a:t>
            </a:r>
            <a:r>
              <a:rPr lang="ru-RU" dirty="0" smtClean="0">
                <a:solidFill>
                  <a:schemeClr val="tx1"/>
                </a:solidFill>
                <a:latin typeface="Segoe Script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Segoe Script" pitchFamily="34" charset="0"/>
              </a:rPr>
              <a:t>группы</a:t>
            </a:r>
            <a:endParaRPr lang="ru-RU" dirty="0">
              <a:solidFill>
                <a:schemeClr val="tx1"/>
              </a:solidFill>
              <a:latin typeface="Segoe Script" pitchFamily="34" charset="0"/>
            </a:endParaRPr>
          </a:p>
        </p:txBody>
      </p:sp>
      <p:pic>
        <p:nvPicPr>
          <p:cNvPr id="2050" name="Picture 2" descr="C:\Users\1\Desktop\1443093151_mozhno-li-est-beremennym-grib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852936"/>
            <a:ext cx="5568619" cy="3528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964488" cy="666936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u="sng" dirty="0" smtClean="0">
                <a:latin typeface="Segoe Print" pitchFamily="2" charset="0"/>
              </a:rPr>
              <a:t>Цель</a:t>
            </a:r>
            <a:r>
              <a:rPr lang="ru-RU" sz="4000" b="1" dirty="0" smtClean="0">
                <a:latin typeface="Segoe Print" pitchFamily="2" charset="0"/>
              </a:rPr>
              <a:t>:  </a:t>
            </a:r>
            <a:r>
              <a:rPr lang="en-US" sz="4000" dirty="0" err="1" smtClean="0"/>
              <a:t>Познакомится</a:t>
            </a:r>
            <a:r>
              <a:rPr lang="en-US" sz="4000" dirty="0" smtClean="0"/>
              <a:t> с </a:t>
            </a:r>
            <a:r>
              <a:rPr lang="en-US" sz="4000" dirty="0" err="1" smtClean="0"/>
              <a:t>разновидностями</a:t>
            </a:r>
            <a:r>
              <a:rPr lang="en-US" sz="4000" dirty="0" smtClean="0"/>
              <a:t> </a:t>
            </a:r>
            <a:r>
              <a:rPr lang="en-US" sz="4000" dirty="0" err="1" smtClean="0"/>
              <a:t>грибов</a:t>
            </a:r>
            <a:r>
              <a:rPr lang="en-US" sz="4000" dirty="0" smtClean="0"/>
              <a:t> и </a:t>
            </a:r>
            <a:r>
              <a:rPr lang="en-US" sz="4000" dirty="0" err="1" smtClean="0"/>
              <a:t>их</a:t>
            </a:r>
            <a:r>
              <a:rPr lang="en-US" sz="4000" dirty="0" smtClean="0"/>
              <a:t> </a:t>
            </a:r>
            <a:r>
              <a:rPr lang="en-US" sz="4000" dirty="0" err="1" smtClean="0"/>
              <a:t>свойствами</a:t>
            </a:r>
            <a:r>
              <a:rPr lang="ru-RU" sz="4000" dirty="0" smtClean="0">
                <a:latin typeface="Segoe Print" pitchFamily="2" charset="0"/>
              </a:rPr>
              <a:t/>
            </a:r>
            <a:br>
              <a:rPr lang="ru-RU" sz="4000" dirty="0" smtClean="0">
                <a:latin typeface="Segoe Print" pitchFamily="2" charset="0"/>
              </a:rPr>
            </a:br>
            <a:r>
              <a:rPr lang="ru-RU" sz="4000" dirty="0" smtClean="0">
                <a:latin typeface="Segoe Print" pitchFamily="2" charset="0"/>
              </a:rPr>
              <a:t/>
            </a:r>
            <a:br>
              <a:rPr lang="ru-RU" sz="4000" dirty="0" smtClean="0">
                <a:latin typeface="Segoe Print" pitchFamily="2" charset="0"/>
              </a:rPr>
            </a:br>
            <a:r>
              <a:rPr lang="ru-RU" sz="4000" b="1" u="sng" dirty="0" smtClean="0">
                <a:latin typeface="Segoe Print" pitchFamily="2" charset="0"/>
              </a:rPr>
              <a:t>Задачи</a:t>
            </a:r>
            <a:r>
              <a:rPr lang="ru-RU" sz="4000" b="1" dirty="0" smtClean="0">
                <a:latin typeface="Segoe Print" pitchFamily="2" charset="0"/>
              </a:rPr>
              <a:t>:  </a:t>
            </a:r>
            <a:r>
              <a:rPr lang="ru-RU" sz="3600" b="1" dirty="0" smtClean="0"/>
              <a:t> </a:t>
            </a:r>
            <a:br>
              <a:rPr lang="ru-RU" sz="3600" b="1" dirty="0" smtClean="0"/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1. Определить правила сбора грибов;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2. Сравнить признаки разных разновидностей грибов;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3. Заполнить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таблицу "Разновидности грибов";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4. Создать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муляжи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грибов;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Оценить важность полученных сведений 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грибах;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>
              <a:latin typeface="Segoe Print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356992"/>
          </a:xfrm>
        </p:spPr>
        <p:txBody>
          <a:bodyPr>
            <a:normAutofit/>
          </a:bodyPr>
          <a:lstStyle/>
          <a:p>
            <a:pPr algn="l"/>
            <a:r>
              <a:rPr lang="ru-RU" b="1" u="sng" dirty="0" smtClean="0">
                <a:latin typeface="Segoe Print" pitchFamily="2" charset="0"/>
              </a:rPr>
              <a:t>Гипотеза:</a:t>
            </a:r>
            <a:r>
              <a:rPr lang="ru-RU" dirty="0" smtClean="0">
                <a:latin typeface="Segoe Print" pitchFamily="2" charset="0"/>
              </a:rPr>
              <a:t/>
            </a:r>
            <a:br>
              <a:rPr lang="ru-RU" dirty="0" smtClean="0">
                <a:latin typeface="Segoe Print" pitchFamily="2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Все ли грибы полезны для человека?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gribnaya-die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212976"/>
            <a:ext cx="3853407" cy="32072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1\Desktop\52402c889395063d4c000648.jpg"/>
          <p:cNvPicPr>
            <a:picLocks noChangeAspect="1" noChangeArrowheads="1"/>
          </p:cNvPicPr>
          <p:nvPr/>
        </p:nvPicPr>
        <p:blipFill>
          <a:blip r:embed="rId3" cstate="print"/>
          <a:srcRect r="13524"/>
          <a:stretch>
            <a:fillRect/>
          </a:stretch>
        </p:blipFill>
        <p:spPr bwMode="auto">
          <a:xfrm>
            <a:off x="467544" y="2420888"/>
            <a:ext cx="4248472" cy="28298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1844824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«Все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ли грибы можно есть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?»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smtClean="0">
                <a:latin typeface="Times New Roman" pitchFamily="18" charset="0"/>
                <a:cs typeface="Times New Roman" pitchFamily="18" charset="0"/>
              </a:rPr>
              <a:t>Где найти грибы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?»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«Как устроен гриб?»</a:t>
            </a:r>
            <a:r>
              <a:rPr lang="ru-RU" sz="4000" dirty="0" smtClean="0"/>
              <a:t> </a:t>
            </a:r>
            <a:endParaRPr lang="ru-RU" sz="4000" dirty="0">
              <a:latin typeface="Segoe Print" pitchFamily="2" charset="0"/>
            </a:endParaRPr>
          </a:p>
        </p:txBody>
      </p:sp>
      <p:pic>
        <p:nvPicPr>
          <p:cNvPr id="3074" name="Picture 2" descr="C:\Users\1\Desktop\Fermeimage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36912"/>
            <a:ext cx="5947543" cy="36099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29</Words>
  <Application>Microsoft Office PowerPoint</Application>
  <PresentationFormat>Экран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Проект для учеников 3 класса «Всякий ли гриб в корзину кладут?»</vt:lpstr>
      <vt:lpstr>Цель:  Познакомится с разновидностями грибов и их свойствами  Задачи:    1. Определить правила сбора грибов; 2. Сравнить признаки разных разновидностей грибов;  3. Заполнить таблицу "Разновидности грибов";  4. Создать муляжи грибов; 5. Оценить важность полученных сведений о грибах; </vt:lpstr>
      <vt:lpstr>Гипотеза: Все ли грибы полезны для человека? </vt:lpstr>
      <vt:lpstr>«Все ли грибы можно есть?» «Где найти грибы?» «Как устроен гриб?»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6</cp:revision>
  <dcterms:created xsi:type="dcterms:W3CDTF">2016-03-12T11:51:29Z</dcterms:created>
  <dcterms:modified xsi:type="dcterms:W3CDTF">2018-05-09T15:16:25Z</dcterms:modified>
</cp:coreProperties>
</file>